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29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18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9992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8279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0948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9955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6365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538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060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289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63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4278-A4B0-4FC7-BB86-B0E2BC00BC7B}" type="datetimeFigureOut">
              <a:rPr lang="de-DE" smtClean="0"/>
              <a:pPr/>
              <a:t>22.01.2015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0ABE-8186-4C55-A3EF-50ABC28117F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095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555" t="23144" r="12868" b="3066"/>
          <a:stretch/>
        </p:blipFill>
        <p:spPr bwMode="auto">
          <a:xfrm>
            <a:off x="251520" y="1124744"/>
            <a:ext cx="6454588" cy="454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 flipH="1">
            <a:off x="3019933" y="692696"/>
            <a:ext cx="687971" cy="719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707904" y="336791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/>
              <a:t>Ewg</a:t>
            </a:r>
            <a:r>
              <a:rPr lang="de-DE" b="1" dirty="0" smtClean="0"/>
              <a:t> </a:t>
            </a:r>
            <a:r>
              <a:rPr lang="de-DE" b="1" dirty="0" err="1" smtClean="0"/>
              <a:t>meeting</a:t>
            </a:r>
            <a:endParaRPr lang="de-DE" b="1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5508104" y="3397012"/>
            <a:ext cx="1512168" cy="111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046194" y="3073845"/>
            <a:ext cx="1677563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6 p.m. Start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Guided</a:t>
            </a:r>
            <a:r>
              <a:rPr lang="de-DE" b="1" dirty="0" smtClean="0"/>
              <a:t> tour</a:t>
            </a:r>
            <a:endParaRPr lang="de-DE" b="1" dirty="0"/>
          </a:p>
        </p:txBody>
      </p:sp>
      <p:cxnSp>
        <p:nvCxnSpPr>
          <p:cNvPr id="15" name="Gerade Verbindung mit Pfeil 14"/>
          <p:cNvCxnSpPr/>
          <p:nvPr/>
        </p:nvCxnSpPr>
        <p:spPr>
          <a:xfrm flipH="1" flipV="1">
            <a:off x="1763688" y="4581128"/>
            <a:ext cx="194421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707904" y="5842138"/>
            <a:ext cx="3096344" cy="64633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8 p.m. Town Hall </a:t>
            </a:r>
            <a:r>
              <a:rPr lang="de-DE" b="1" dirty="0" err="1" smtClean="0"/>
              <a:t>reception</a:t>
            </a:r>
            <a:endParaRPr lang="de-DE" b="1" dirty="0" smtClean="0"/>
          </a:p>
          <a:p>
            <a:pPr algn="ctr"/>
            <a:r>
              <a:rPr lang="de-DE" b="1" dirty="0" smtClean="0"/>
              <a:t>(Kanzleistraße)</a:t>
            </a:r>
            <a:endParaRPr lang="de-DE" b="1" dirty="0"/>
          </a:p>
        </p:txBody>
      </p:sp>
      <p:sp>
        <p:nvSpPr>
          <p:cNvPr id="23" name="Freihandform 22"/>
          <p:cNvSpPr/>
          <p:nvPr/>
        </p:nvSpPr>
        <p:spPr>
          <a:xfrm>
            <a:off x="1633908" y="1452956"/>
            <a:ext cx="3907665" cy="3435531"/>
          </a:xfrm>
          <a:custGeom>
            <a:avLst/>
            <a:gdLst>
              <a:gd name="connsiteX0" fmla="*/ 1477974 w 3907665"/>
              <a:gd name="connsiteY0" fmla="*/ 0 h 3435531"/>
              <a:gd name="connsiteX1" fmla="*/ 1464911 w 3907665"/>
              <a:gd name="connsiteY1" fmla="*/ 339634 h 3435531"/>
              <a:gd name="connsiteX2" fmla="*/ 1451848 w 3907665"/>
              <a:gd name="connsiteY2" fmla="*/ 378823 h 3435531"/>
              <a:gd name="connsiteX3" fmla="*/ 1438785 w 3907665"/>
              <a:gd name="connsiteY3" fmla="*/ 522514 h 3435531"/>
              <a:gd name="connsiteX4" fmla="*/ 1399597 w 3907665"/>
              <a:gd name="connsiteY4" fmla="*/ 718457 h 3435531"/>
              <a:gd name="connsiteX5" fmla="*/ 1360408 w 3907665"/>
              <a:gd name="connsiteY5" fmla="*/ 862148 h 3435531"/>
              <a:gd name="connsiteX6" fmla="*/ 1334282 w 3907665"/>
              <a:gd name="connsiteY6" fmla="*/ 901337 h 3435531"/>
              <a:gd name="connsiteX7" fmla="*/ 1295094 w 3907665"/>
              <a:gd name="connsiteY7" fmla="*/ 979714 h 3435531"/>
              <a:gd name="connsiteX8" fmla="*/ 1255905 w 3907665"/>
              <a:gd name="connsiteY8" fmla="*/ 1071154 h 3435531"/>
              <a:gd name="connsiteX9" fmla="*/ 1203654 w 3907665"/>
              <a:gd name="connsiteY9" fmla="*/ 1149531 h 3435531"/>
              <a:gd name="connsiteX10" fmla="*/ 1151402 w 3907665"/>
              <a:gd name="connsiteY10" fmla="*/ 1267097 h 3435531"/>
              <a:gd name="connsiteX11" fmla="*/ 1138340 w 3907665"/>
              <a:gd name="connsiteY11" fmla="*/ 1306286 h 3435531"/>
              <a:gd name="connsiteX12" fmla="*/ 1125277 w 3907665"/>
              <a:gd name="connsiteY12" fmla="*/ 1358537 h 3435531"/>
              <a:gd name="connsiteX13" fmla="*/ 1099151 w 3907665"/>
              <a:gd name="connsiteY13" fmla="*/ 1397726 h 3435531"/>
              <a:gd name="connsiteX14" fmla="*/ 1059962 w 3907665"/>
              <a:gd name="connsiteY14" fmla="*/ 1476103 h 3435531"/>
              <a:gd name="connsiteX15" fmla="*/ 1046900 w 3907665"/>
              <a:gd name="connsiteY15" fmla="*/ 1515291 h 3435531"/>
              <a:gd name="connsiteX16" fmla="*/ 1033837 w 3907665"/>
              <a:gd name="connsiteY16" fmla="*/ 1567543 h 3435531"/>
              <a:gd name="connsiteX17" fmla="*/ 1007711 w 3907665"/>
              <a:gd name="connsiteY17" fmla="*/ 1606731 h 3435531"/>
              <a:gd name="connsiteX18" fmla="*/ 981585 w 3907665"/>
              <a:gd name="connsiteY18" fmla="*/ 1685108 h 3435531"/>
              <a:gd name="connsiteX19" fmla="*/ 955460 w 3907665"/>
              <a:gd name="connsiteY19" fmla="*/ 1724297 h 3435531"/>
              <a:gd name="connsiteX20" fmla="*/ 916271 w 3907665"/>
              <a:gd name="connsiteY20" fmla="*/ 1802674 h 3435531"/>
              <a:gd name="connsiteX21" fmla="*/ 890145 w 3907665"/>
              <a:gd name="connsiteY21" fmla="*/ 1881051 h 3435531"/>
              <a:gd name="connsiteX22" fmla="*/ 864020 w 3907665"/>
              <a:gd name="connsiteY22" fmla="*/ 1920240 h 3435531"/>
              <a:gd name="connsiteX23" fmla="*/ 798705 w 3907665"/>
              <a:gd name="connsiteY23" fmla="*/ 1998617 h 3435531"/>
              <a:gd name="connsiteX24" fmla="*/ 720328 w 3907665"/>
              <a:gd name="connsiteY24" fmla="*/ 2129246 h 3435531"/>
              <a:gd name="connsiteX25" fmla="*/ 641951 w 3907665"/>
              <a:gd name="connsiteY25" fmla="*/ 2181497 h 3435531"/>
              <a:gd name="connsiteX26" fmla="*/ 602762 w 3907665"/>
              <a:gd name="connsiteY26" fmla="*/ 2207623 h 3435531"/>
              <a:gd name="connsiteX27" fmla="*/ 511322 w 3907665"/>
              <a:gd name="connsiteY27" fmla="*/ 2338251 h 3435531"/>
              <a:gd name="connsiteX28" fmla="*/ 485197 w 3907665"/>
              <a:gd name="connsiteY28" fmla="*/ 2377440 h 3435531"/>
              <a:gd name="connsiteX29" fmla="*/ 393757 w 3907665"/>
              <a:gd name="connsiteY29" fmla="*/ 2442754 h 3435531"/>
              <a:gd name="connsiteX30" fmla="*/ 302317 w 3907665"/>
              <a:gd name="connsiteY30" fmla="*/ 2521131 h 3435531"/>
              <a:gd name="connsiteX31" fmla="*/ 263128 w 3907665"/>
              <a:gd name="connsiteY31" fmla="*/ 2638697 h 3435531"/>
              <a:gd name="connsiteX32" fmla="*/ 250065 w 3907665"/>
              <a:gd name="connsiteY32" fmla="*/ 2677886 h 3435531"/>
              <a:gd name="connsiteX33" fmla="*/ 171688 w 3907665"/>
              <a:gd name="connsiteY33" fmla="*/ 2756263 h 3435531"/>
              <a:gd name="connsiteX34" fmla="*/ 80248 w 3907665"/>
              <a:gd name="connsiteY34" fmla="*/ 2847703 h 3435531"/>
              <a:gd name="connsiteX35" fmla="*/ 14934 w 3907665"/>
              <a:gd name="connsiteY35" fmla="*/ 2952206 h 3435531"/>
              <a:gd name="connsiteX36" fmla="*/ 1871 w 3907665"/>
              <a:gd name="connsiteY36" fmla="*/ 3030583 h 3435531"/>
              <a:gd name="connsiteX37" fmla="*/ 41060 w 3907665"/>
              <a:gd name="connsiteY37" fmla="*/ 3043646 h 3435531"/>
              <a:gd name="connsiteX38" fmla="*/ 132500 w 3907665"/>
              <a:gd name="connsiteY38" fmla="*/ 3056708 h 3435531"/>
              <a:gd name="connsiteX39" fmla="*/ 289254 w 3907665"/>
              <a:gd name="connsiteY39" fmla="*/ 3108960 h 3435531"/>
              <a:gd name="connsiteX40" fmla="*/ 328442 w 3907665"/>
              <a:gd name="connsiteY40" fmla="*/ 3122023 h 3435531"/>
              <a:gd name="connsiteX41" fmla="*/ 367631 w 3907665"/>
              <a:gd name="connsiteY41" fmla="*/ 3135086 h 3435531"/>
              <a:gd name="connsiteX42" fmla="*/ 380694 w 3907665"/>
              <a:gd name="connsiteY42" fmla="*/ 3174274 h 3435531"/>
              <a:gd name="connsiteX43" fmla="*/ 419882 w 3907665"/>
              <a:gd name="connsiteY43" fmla="*/ 3200400 h 3435531"/>
              <a:gd name="connsiteX44" fmla="*/ 602762 w 3907665"/>
              <a:gd name="connsiteY44" fmla="*/ 3239588 h 3435531"/>
              <a:gd name="connsiteX45" fmla="*/ 681140 w 3907665"/>
              <a:gd name="connsiteY45" fmla="*/ 3265714 h 3435531"/>
              <a:gd name="connsiteX46" fmla="*/ 720328 w 3907665"/>
              <a:gd name="connsiteY46" fmla="*/ 3278777 h 3435531"/>
              <a:gd name="connsiteX47" fmla="*/ 811768 w 3907665"/>
              <a:gd name="connsiteY47" fmla="*/ 3317966 h 3435531"/>
              <a:gd name="connsiteX48" fmla="*/ 890145 w 3907665"/>
              <a:gd name="connsiteY48" fmla="*/ 3344091 h 3435531"/>
              <a:gd name="connsiteX49" fmla="*/ 929334 w 3907665"/>
              <a:gd name="connsiteY49" fmla="*/ 3331028 h 3435531"/>
              <a:gd name="connsiteX50" fmla="*/ 1073025 w 3907665"/>
              <a:gd name="connsiteY50" fmla="*/ 3357154 h 3435531"/>
              <a:gd name="connsiteX51" fmla="*/ 1216717 w 3907665"/>
              <a:gd name="connsiteY51" fmla="*/ 3396343 h 3435531"/>
              <a:gd name="connsiteX52" fmla="*/ 1295094 w 3907665"/>
              <a:gd name="connsiteY52" fmla="*/ 3422468 h 3435531"/>
              <a:gd name="connsiteX53" fmla="*/ 1334282 w 3907665"/>
              <a:gd name="connsiteY53" fmla="*/ 3435531 h 3435531"/>
              <a:gd name="connsiteX54" fmla="*/ 1530225 w 3907665"/>
              <a:gd name="connsiteY54" fmla="*/ 3422468 h 3435531"/>
              <a:gd name="connsiteX55" fmla="*/ 1660854 w 3907665"/>
              <a:gd name="connsiteY55" fmla="*/ 3409406 h 3435531"/>
              <a:gd name="connsiteX56" fmla="*/ 1935174 w 3907665"/>
              <a:gd name="connsiteY56" fmla="*/ 3383280 h 3435531"/>
              <a:gd name="connsiteX57" fmla="*/ 2039677 w 3907665"/>
              <a:gd name="connsiteY57" fmla="*/ 3357154 h 3435531"/>
              <a:gd name="connsiteX58" fmla="*/ 2118054 w 3907665"/>
              <a:gd name="connsiteY58" fmla="*/ 3331028 h 3435531"/>
              <a:gd name="connsiteX59" fmla="*/ 2196431 w 3907665"/>
              <a:gd name="connsiteY59" fmla="*/ 3317966 h 3435531"/>
              <a:gd name="connsiteX60" fmla="*/ 2248682 w 3907665"/>
              <a:gd name="connsiteY60" fmla="*/ 3304903 h 3435531"/>
              <a:gd name="connsiteX61" fmla="*/ 2562191 w 3907665"/>
              <a:gd name="connsiteY61" fmla="*/ 3278777 h 3435531"/>
              <a:gd name="connsiteX62" fmla="*/ 2640568 w 3907665"/>
              <a:gd name="connsiteY62" fmla="*/ 3226526 h 3435531"/>
              <a:gd name="connsiteX63" fmla="*/ 2732008 w 3907665"/>
              <a:gd name="connsiteY63" fmla="*/ 3200400 h 3435531"/>
              <a:gd name="connsiteX64" fmla="*/ 2771197 w 3907665"/>
              <a:gd name="connsiteY64" fmla="*/ 3187337 h 3435531"/>
              <a:gd name="connsiteX65" fmla="*/ 3150020 w 3907665"/>
              <a:gd name="connsiteY65" fmla="*/ 3213463 h 3435531"/>
              <a:gd name="connsiteX66" fmla="*/ 3280648 w 3907665"/>
              <a:gd name="connsiteY66" fmla="*/ 3226526 h 3435531"/>
              <a:gd name="connsiteX67" fmla="*/ 3359025 w 3907665"/>
              <a:gd name="connsiteY67" fmla="*/ 3239588 h 3435531"/>
              <a:gd name="connsiteX68" fmla="*/ 3489654 w 3907665"/>
              <a:gd name="connsiteY68" fmla="*/ 3226526 h 3435531"/>
              <a:gd name="connsiteX69" fmla="*/ 3568031 w 3907665"/>
              <a:gd name="connsiteY69" fmla="*/ 3200400 h 3435531"/>
              <a:gd name="connsiteX70" fmla="*/ 3737848 w 3907665"/>
              <a:gd name="connsiteY70" fmla="*/ 3187337 h 3435531"/>
              <a:gd name="connsiteX71" fmla="*/ 3868477 w 3907665"/>
              <a:gd name="connsiteY71" fmla="*/ 3122023 h 3435531"/>
              <a:gd name="connsiteX72" fmla="*/ 3868477 w 3907665"/>
              <a:gd name="connsiteY72" fmla="*/ 3122023 h 3435531"/>
              <a:gd name="connsiteX73" fmla="*/ 3907665 w 3907665"/>
              <a:gd name="connsiteY73" fmla="*/ 3108960 h 343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907665" h="3435531">
                <a:moveTo>
                  <a:pt x="1477974" y="0"/>
                </a:moveTo>
                <a:cubicBezTo>
                  <a:pt x="1473620" y="113211"/>
                  <a:pt x="1472706" y="226607"/>
                  <a:pt x="1464911" y="339634"/>
                </a:cubicBezTo>
                <a:cubicBezTo>
                  <a:pt x="1463964" y="353371"/>
                  <a:pt x="1453795" y="365192"/>
                  <a:pt x="1451848" y="378823"/>
                </a:cubicBezTo>
                <a:cubicBezTo>
                  <a:pt x="1445046" y="426434"/>
                  <a:pt x="1445005" y="474823"/>
                  <a:pt x="1438785" y="522514"/>
                </a:cubicBezTo>
                <a:cubicBezTo>
                  <a:pt x="1392021" y="881043"/>
                  <a:pt x="1434188" y="580095"/>
                  <a:pt x="1399597" y="718457"/>
                </a:cubicBezTo>
                <a:cubicBezTo>
                  <a:pt x="1389782" y="757717"/>
                  <a:pt x="1382828" y="828519"/>
                  <a:pt x="1360408" y="862148"/>
                </a:cubicBezTo>
                <a:lnTo>
                  <a:pt x="1334282" y="901337"/>
                </a:lnTo>
                <a:cubicBezTo>
                  <a:pt x="1301452" y="999833"/>
                  <a:pt x="1345736" y="878431"/>
                  <a:pt x="1295094" y="979714"/>
                </a:cubicBezTo>
                <a:cubicBezTo>
                  <a:pt x="1241033" y="1087834"/>
                  <a:pt x="1337459" y="935230"/>
                  <a:pt x="1255905" y="1071154"/>
                </a:cubicBezTo>
                <a:cubicBezTo>
                  <a:pt x="1239750" y="1098078"/>
                  <a:pt x="1203654" y="1149531"/>
                  <a:pt x="1203654" y="1149531"/>
                </a:cubicBezTo>
                <a:cubicBezTo>
                  <a:pt x="1172563" y="1242802"/>
                  <a:pt x="1192804" y="1204994"/>
                  <a:pt x="1151402" y="1267097"/>
                </a:cubicBezTo>
                <a:cubicBezTo>
                  <a:pt x="1147048" y="1280160"/>
                  <a:pt x="1142123" y="1293046"/>
                  <a:pt x="1138340" y="1306286"/>
                </a:cubicBezTo>
                <a:cubicBezTo>
                  <a:pt x="1133408" y="1323548"/>
                  <a:pt x="1132349" y="1342036"/>
                  <a:pt x="1125277" y="1358537"/>
                </a:cubicBezTo>
                <a:cubicBezTo>
                  <a:pt x="1119092" y="1372967"/>
                  <a:pt x="1106172" y="1383684"/>
                  <a:pt x="1099151" y="1397726"/>
                </a:cubicBezTo>
                <a:cubicBezTo>
                  <a:pt x="1045068" y="1505892"/>
                  <a:pt x="1134837" y="1363791"/>
                  <a:pt x="1059962" y="1476103"/>
                </a:cubicBezTo>
                <a:cubicBezTo>
                  <a:pt x="1055608" y="1489166"/>
                  <a:pt x="1050683" y="1502052"/>
                  <a:pt x="1046900" y="1515291"/>
                </a:cubicBezTo>
                <a:cubicBezTo>
                  <a:pt x="1041968" y="1532554"/>
                  <a:pt x="1040909" y="1551041"/>
                  <a:pt x="1033837" y="1567543"/>
                </a:cubicBezTo>
                <a:cubicBezTo>
                  <a:pt x="1027653" y="1581973"/>
                  <a:pt x="1016420" y="1593668"/>
                  <a:pt x="1007711" y="1606731"/>
                </a:cubicBezTo>
                <a:cubicBezTo>
                  <a:pt x="999002" y="1632857"/>
                  <a:pt x="996860" y="1662194"/>
                  <a:pt x="981585" y="1685108"/>
                </a:cubicBezTo>
                <a:cubicBezTo>
                  <a:pt x="972877" y="1698171"/>
                  <a:pt x="962481" y="1710255"/>
                  <a:pt x="955460" y="1724297"/>
                </a:cubicBezTo>
                <a:cubicBezTo>
                  <a:pt x="901385" y="1832449"/>
                  <a:pt x="991134" y="1690382"/>
                  <a:pt x="916271" y="1802674"/>
                </a:cubicBezTo>
                <a:cubicBezTo>
                  <a:pt x="907562" y="1828800"/>
                  <a:pt x="905420" y="1858137"/>
                  <a:pt x="890145" y="1881051"/>
                </a:cubicBezTo>
                <a:cubicBezTo>
                  <a:pt x="881437" y="1894114"/>
                  <a:pt x="874071" y="1908179"/>
                  <a:pt x="864020" y="1920240"/>
                </a:cubicBezTo>
                <a:cubicBezTo>
                  <a:pt x="814895" y="1979190"/>
                  <a:pt x="834088" y="1936696"/>
                  <a:pt x="798705" y="1998617"/>
                </a:cubicBezTo>
                <a:cubicBezTo>
                  <a:pt x="779347" y="2032494"/>
                  <a:pt x="749827" y="2109580"/>
                  <a:pt x="720328" y="2129246"/>
                </a:cubicBezTo>
                <a:lnTo>
                  <a:pt x="641951" y="2181497"/>
                </a:lnTo>
                <a:lnTo>
                  <a:pt x="602762" y="2207623"/>
                </a:lnTo>
                <a:cubicBezTo>
                  <a:pt x="544741" y="2284984"/>
                  <a:pt x="575641" y="2241772"/>
                  <a:pt x="511322" y="2338251"/>
                </a:cubicBezTo>
                <a:cubicBezTo>
                  <a:pt x="502613" y="2351314"/>
                  <a:pt x="498260" y="2368731"/>
                  <a:pt x="485197" y="2377440"/>
                </a:cubicBezTo>
                <a:cubicBezTo>
                  <a:pt x="454184" y="2398116"/>
                  <a:pt x="422110" y="2418451"/>
                  <a:pt x="393757" y="2442754"/>
                </a:cubicBezTo>
                <a:cubicBezTo>
                  <a:pt x="266397" y="2551920"/>
                  <a:pt x="455113" y="2406534"/>
                  <a:pt x="302317" y="2521131"/>
                </a:cubicBezTo>
                <a:lnTo>
                  <a:pt x="263128" y="2638697"/>
                </a:lnTo>
                <a:cubicBezTo>
                  <a:pt x="258774" y="2651760"/>
                  <a:pt x="259802" y="2668149"/>
                  <a:pt x="250065" y="2677886"/>
                </a:cubicBezTo>
                <a:cubicBezTo>
                  <a:pt x="223939" y="2704012"/>
                  <a:pt x="192183" y="2725521"/>
                  <a:pt x="171688" y="2756263"/>
                </a:cubicBezTo>
                <a:cubicBezTo>
                  <a:pt x="111799" y="2846097"/>
                  <a:pt x="149225" y="2824711"/>
                  <a:pt x="80248" y="2847703"/>
                </a:cubicBezTo>
                <a:cubicBezTo>
                  <a:pt x="49157" y="2940974"/>
                  <a:pt x="77036" y="2910804"/>
                  <a:pt x="14934" y="2952206"/>
                </a:cubicBezTo>
                <a:cubicBezTo>
                  <a:pt x="10580" y="2978332"/>
                  <a:pt x="-5405" y="3005116"/>
                  <a:pt x="1871" y="3030583"/>
                </a:cubicBezTo>
                <a:cubicBezTo>
                  <a:pt x="5654" y="3043823"/>
                  <a:pt x="27558" y="3040946"/>
                  <a:pt x="41060" y="3043646"/>
                </a:cubicBezTo>
                <a:cubicBezTo>
                  <a:pt x="71252" y="3049684"/>
                  <a:pt x="102020" y="3052354"/>
                  <a:pt x="132500" y="3056708"/>
                </a:cubicBezTo>
                <a:lnTo>
                  <a:pt x="289254" y="3108960"/>
                </a:lnTo>
                <a:lnTo>
                  <a:pt x="328442" y="3122023"/>
                </a:lnTo>
                <a:lnTo>
                  <a:pt x="367631" y="3135086"/>
                </a:lnTo>
                <a:cubicBezTo>
                  <a:pt x="371985" y="3148149"/>
                  <a:pt x="372092" y="3163522"/>
                  <a:pt x="380694" y="3174274"/>
                </a:cubicBezTo>
                <a:cubicBezTo>
                  <a:pt x="390501" y="3186533"/>
                  <a:pt x="405536" y="3194024"/>
                  <a:pt x="419882" y="3200400"/>
                </a:cubicBezTo>
                <a:cubicBezTo>
                  <a:pt x="492718" y="3232772"/>
                  <a:pt x="520451" y="3229300"/>
                  <a:pt x="602762" y="3239588"/>
                </a:cubicBezTo>
                <a:lnTo>
                  <a:pt x="681140" y="3265714"/>
                </a:lnTo>
                <a:cubicBezTo>
                  <a:pt x="694203" y="3270068"/>
                  <a:pt x="708871" y="3271139"/>
                  <a:pt x="720328" y="3278777"/>
                </a:cubicBezTo>
                <a:cubicBezTo>
                  <a:pt x="782501" y="3320225"/>
                  <a:pt x="735085" y="3294961"/>
                  <a:pt x="811768" y="3317966"/>
                </a:cubicBezTo>
                <a:cubicBezTo>
                  <a:pt x="838145" y="3325879"/>
                  <a:pt x="890145" y="3344091"/>
                  <a:pt x="890145" y="3344091"/>
                </a:cubicBezTo>
                <a:cubicBezTo>
                  <a:pt x="903208" y="3339737"/>
                  <a:pt x="915564" y="3331028"/>
                  <a:pt x="929334" y="3331028"/>
                </a:cubicBezTo>
                <a:cubicBezTo>
                  <a:pt x="985945" y="3331028"/>
                  <a:pt x="1021576" y="3345721"/>
                  <a:pt x="1073025" y="3357154"/>
                </a:cubicBezTo>
                <a:cubicBezTo>
                  <a:pt x="1183808" y="3381773"/>
                  <a:pt x="1094375" y="3355562"/>
                  <a:pt x="1216717" y="3396343"/>
                </a:cubicBezTo>
                <a:lnTo>
                  <a:pt x="1295094" y="3422468"/>
                </a:lnTo>
                <a:lnTo>
                  <a:pt x="1334282" y="3435531"/>
                </a:lnTo>
                <a:lnTo>
                  <a:pt x="1530225" y="3422468"/>
                </a:lnTo>
                <a:cubicBezTo>
                  <a:pt x="1573846" y="3418978"/>
                  <a:pt x="1617245" y="3413040"/>
                  <a:pt x="1660854" y="3409406"/>
                </a:cubicBezTo>
                <a:cubicBezTo>
                  <a:pt x="1748518" y="3402101"/>
                  <a:pt x="1846674" y="3400980"/>
                  <a:pt x="1935174" y="3383280"/>
                </a:cubicBezTo>
                <a:cubicBezTo>
                  <a:pt x="1970383" y="3376238"/>
                  <a:pt x="2005613" y="3368509"/>
                  <a:pt x="2039677" y="3357154"/>
                </a:cubicBezTo>
                <a:cubicBezTo>
                  <a:pt x="2065803" y="3348445"/>
                  <a:pt x="2090890" y="3335555"/>
                  <a:pt x="2118054" y="3331028"/>
                </a:cubicBezTo>
                <a:cubicBezTo>
                  <a:pt x="2144180" y="3326674"/>
                  <a:pt x="2170459" y="3323160"/>
                  <a:pt x="2196431" y="3317966"/>
                </a:cubicBezTo>
                <a:cubicBezTo>
                  <a:pt x="2214035" y="3314445"/>
                  <a:pt x="2230938" y="3307633"/>
                  <a:pt x="2248682" y="3304903"/>
                </a:cubicBezTo>
                <a:cubicBezTo>
                  <a:pt x="2341784" y="3290579"/>
                  <a:pt x="2475526" y="3284555"/>
                  <a:pt x="2562191" y="3278777"/>
                </a:cubicBezTo>
                <a:cubicBezTo>
                  <a:pt x="2588317" y="3261360"/>
                  <a:pt x="2610780" y="3236455"/>
                  <a:pt x="2640568" y="3226526"/>
                </a:cubicBezTo>
                <a:cubicBezTo>
                  <a:pt x="2734530" y="3195205"/>
                  <a:pt x="2617190" y="3233205"/>
                  <a:pt x="2732008" y="3200400"/>
                </a:cubicBezTo>
                <a:cubicBezTo>
                  <a:pt x="2745248" y="3196617"/>
                  <a:pt x="2758134" y="3191691"/>
                  <a:pt x="2771197" y="3187337"/>
                </a:cubicBezTo>
                <a:cubicBezTo>
                  <a:pt x="3014841" y="3200873"/>
                  <a:pt x="2952358" y="3194638"/>
                  <a:pt x="3150020" y="3213463"/>
                </a:cubicBezTo>
                <a:cubicBezTo>
                  <a:pt x="3193583" y="3217612"/>
                  <a:pt x="3237226" y="3221098"/>
                  <a:pt x="3280648" y="3226526"/>
                </a:cubicBezTo>
                <a:cubicBezTo>
                  <a:pt x="3306929" y="3229811"/>
                  <a:pt x="3332899" y="3235234"/>
                  <a:pt x="3359025" y="3239588"/>
                </a:cubicBezTo>
                <a:cubicBezTo>
                  <a:pt x="3402568" y="3235234"/>
                  <a:pt x="3446643" y="3234590"/>
                  <a:pt x="3489654" y="3226526"/>
                </a:cubicBezTo>
                <a:cubicBezTo>
                  <a:pt x="3516721" y="3221451"/>
                  <a:pt x="3540573" y="3202512"/>
                  <a:pt x="3568031" y="3200400"/>
                </a:cubicBezTo>
                <a:lnTo>
                  <a:pt x="3737848" y="3187337"/>
                </a:lnTo>
                <a:cubicBezTo>
                  <a:pt x="3820562" y="3166659"/>
                  <a:pt x="3775162" y="3184233"/>
                  <a:pt x="3868477" y="3122023"/>
                </a:cubicBezTo>
                <a:lnTo>
                  <a:pt x="3868477" y="3122023"/>
                </a:lnTo>
                <a:lnTo>
                  <a:pt x="3907665" y="310896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5364088" y="2348880"/>
            <a:ext cx="165618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876255" y="1698170"/>
            <a:ext cx="1847503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Council Building</a:t>
            </a:r>
            <a:br>
              <a:rPr lang="de-DE" b="1" dirty="0" smtClean="0"/>
            </a:br>
            <a:r>
              <a:rPr lang="de-DE" b="1" dirty="0" smtClean="0"/>
              <a:t>(Konzilsgebäude)</a:t>
            </a:r>
            <a:endParaRPr lang="de-DE" b="1" dirty="0"/>
          </a:p>
        </p:txBody>
      </p:sp>
      <p:cxnSp>
        <p:nvCxnSpPr>
          <p:cNvPr id="28" name="Gerade Verbindung mit Pfeil 27"/>
          <p:cNvCxnSpPr/>
          <p:nvPr/>
        </p:nvCxnSpPr>
        <p:spPr>
          <a:xfrm flipH="1">
            <a:off x="4716016" y="4888487"/>
            <a:ext cx="2304256" cy="628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7046194" y="4324180"/>
            <a:ext cx="93610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Train Station</a:t>
            </a:r>
            <a:endParaRPr lang="de-DE" b="1" dirty="0"/>
          </a:p>
        </p:txBody>
      </p:sp>
      <p:pic>
        <p:nvPicPr>
          <p:cNvPr id="1028" name="Picture 4" descr="http://www.suedkurier.de/storage/pic/einzelbilder/dossierbilder/9117355_1_Rathaus_Konstanz.jpg?version=14125765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920" y="5210506"/>
            <a:ext cx="2132110" cy="159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iningout.de/images/p530057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1935" y="188640"/>
            <a:ext cx="1979712" cy="139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888503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Larissa</vt:lpstr>
      <vt:lpstr>Slide 1</vt:lpstr>
    </vt:vector>
  </TitlesOfParts>
  <Company>BMU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BN5007</dc:creator>
  <cp:lastModifiedBy>yewang</cp:lastModifiedBy>
  <cp:revision>4</cp:revision>
  <dcterms:created xsi:type="dcterms:W3CDTF">2015-01-22T13:17:31Z</dcterms:created>
  <dcterms:modified xsi:type="dcterms:W3CDTF">2015-01-22T14:27:44Z</dcterms:modified>
</cp:coreProperties>
</file>